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8" autoAdjust="0"/>
  </p:normalViewPr>
  <p:slideViewPr>
    <p:cSldViewPr>
      <p:cViewPr varScale="1">
        <p:scale>
          <a:sx n="54" d="100"/>
          <a:sy n="54" d="100"/>
        </p:scale>
        <p:origin x="-10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10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F5C11116-7A48-462B-ABC3-BF2AC42ACB56}" type="datetimeFigureOut">
              <a:rPr lang="en-US"/>
              <a:pPr>
                <a:defRPr/>
              </a:pPr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E7509524-F5DF-4EC4-946C-2170FC156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3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0BBCEDE8-BC1C-4740-AA58-A91F2A11ADDB}" type="datetimeFigureOut">
              <a:rPr lang="en-US"/>
              <a:pPr>
                <a:defRPr/>
              </a:pPr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40FD1C0F-540B-452F-8E6A-4A5FD060E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64124" indent="-29389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75576" indent="-235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45806" indent="-235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16036" indent="-235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0212AE4-A5C3-4CBA-BB07-E102D20F094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64124" indent="-29389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75576" indent="-235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45806" indent="-235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16036" indent="-235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1CF94A2-72E1-4D9D-B780-D2DCB98DB21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64124" indent="-29389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75576" indent="-235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45806" indent="-235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16036" indent="-235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705A7A2-3A0F-49DA-9ADE-1AD89D3073E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D1C0F-540B-452F-8E6A-4A5FD060E4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D1C0F-540B-452F-8E6A-4A5FD060E4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D1C0F-540B-452F-8E6A-4A5FD060E4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D1C0F-540B-452F-8E6A-4A5FD060E4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4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D1C0F-540B-452F-8E6A-4A5FD060E4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D1C0F-540B-452F-8E6A-4A5FD060E4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7B89-BB75-4A9A-AFAB-6AA058D2D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9E5F-1686-4F52-A73D-07BDA0EFE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84C1-C223-44C3-ACC6-AE103281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5169-BC1B-4C80-B100-3203E54A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B539-ADF6-4557-BA57-6264743C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6DB6-D56C-4734-BB45-EB316675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3C40-DD70-41AD-9CCB-092AC4ACE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6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1615-21C4-4068-B092-7ED99423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2A2B-C3BF-472A-A32B-1884BED89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E6D2-A986-404F-961A-0C50E19A6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082D-79D3-4026-87E7-A9B8E8B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3A4AD2E-97B0-4C46-B001-A3B762387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Lyndon B. Johnson</a:t>
            </a:r>
            <a:br>
              <a:rPr lang="en-US" sz="4800" dirty="0" smtClean="0"/>
            </a:br>
            <a:r>
              <a:rPr lang="en-US" sz="4800" dirty="0" smtClean="0"/>
              <a:t>&amp; the Great Society</a:t>
            </a:r>
            <a:endParaRPr lang="en-US" sz="4800" dirty="0" smtClean="0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04777" y="4648200"/>
            <a:ext cx="26638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Lyndon B. Johnson,</a:t>
            </a:r>
            <a:endParaRPr lang="en-US" altLang="en-US" dirty="0"/>
          </a:p>
          <a:p>
            <a:pPr algn="ctr"/>
            <a:r>
              <a:rPr lang="en-US" altLang="en-US" dirty="0" smtClean="0"/>
              <a:t>36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President of USA</a:t>
            </a:r>
          </a:p>
          <a:p>
            <a:pPr algn="ctr"/>
            <a:r>
              <a:rPr lang="en-US" altLang="en-US" dirty="0" smtClean="0"/>
              <a:t>1963-69</a:t>
            </a:r>
            <a:endParaRPr lang="en-US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1" y="1435858"/>
            <a:ext cx="2141561" cy="32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46" y="2663003"/>
            <a:ext cx="2895600" cy="290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2523" y="5644411"/>
            <a:ext cx="22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Johnson’s Cabinet</a:t>
            </a:r>
            <a:endParaRPr lang="en-US" dirty="0"/>
          </a:p>
        </p:txBody>
      </p:sp>
      <p:pic>
        <p:nvPicPr>
          <p:cNvPr id="3083" name="Picture 11" descr="Image result for lbj's first cabi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8" y="1678748"/>
            <a:ext cx="2974952" cy="19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378556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LBJ &amp; MLK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War on Poverty Programs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648200" y="5260315"/>
            <a:ext cx="4144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The differences between Medicare</a:t>
            </a:r>
          </a:p>
          <a:p>
            <a:pPr algn="ctr"/>
            <a:r>
              <a:rPr lang="en-US" altLang="en-US" dirty="0" smtClean="0"/>
              <a:t>and Medicaid</a:t>
            </a:r>
            <a:endParaRPr lang="en-US" altLang="en-US" dirty="0"/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149579" y="2809509"/>
            <a:ext cx="3887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Medicare, for those over age 65</a:t>
            </a:r>
            <a:endParaRPr lang="en-US" alt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1500188"/>
            <a:ext cx="3543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 descr="Image result for medicare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3181350"/>
            <a:ext cx="3429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Image result for medica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87" y="1186683"/>
            <a:ext cx="5015560" cy="39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588119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0948" y="6209512"/>
            <a:ext cx="503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Medicaid, for those who are impoverished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War on Poverty Programs</a:t>
            </a:r>
            <a:endParaRPr lang="en-US" sz="4200" dirty="0" smtClean="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0" y="3200400"/>
            <a:ext cx="48060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Head Start, first led by Sargent Shriver,</a:t>
            </a:r>
          </a:p>
          <a:p>
            <a:r>
              <a:rPr lang="en-US" altLang="en-US" dirty="0" smtClean="0"/>
              <a:t>is a program that  seeks to bring early</a:t>
            </a:r>
          </a:p>
          <a:p>
            <a:r>
              <a:rPr lang="en-US" altLang="en-US" dirty="0" smtClean="0"/>
              <a:t>education and day care to those in</a:t>
            </a:r>
          </a:p>
          <a:p>
            <a:r>
              <a:rPr lang="en-US" altLang="en-US" dirty="0" smtClean="0"/>
              <a:t>impoverished areas</a:t>
            </a:r>
            <a:endParaRPr lang="en-US" altLang="en-US" dirty="0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5005153" y="4400729"/>
            <a:ext cx="38581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Job Corps’ mission was to bring</a:t>
            </a:r>
          </a:p>
          <a:p>
            <a:r>
              <a:rPr lang="en-US" altLang="en-US" dirty="0" smtClean="0"/>
              <a:t>employment and experience to</a:t>
            </a:r>
          </a:p>
          <a:p>
            <a:r>
              <a:rPr lang="en-US" altLang="en-US" dirty="0" smtClean="0"/>
              <a:t>young people in the inner cities</a:t>
            </a:r>
            <a:endParaRPr lang="en-US" altLang="en-U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29540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82058"/>
            <a:ext cx="3810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381000"/>
            <a:ext cx="6772275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War on Poverty Programs</a:t>
            </a:r>
            <a:endParaRPr lang="en-US" sz="3600" dirty="0" smtClean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962400" y="3537262"/>
            <a:ext cx="25506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Pell Grants, for poor</a:t>
            </a:r>
          </a:p>
          <a:p>
            <a:r>
              <a:rPr lang="en-US" altLang="en-US" dirty="0" smtClean="0"/>
              <a:t>students to go to</a:t>
            </a:r>
          </a:p>
          <a:p>
            <a:r>
              <a:rPr lang="en-US" altLang="en-US" dirty="0"/>
              <a:t>c</a:t>
            </a:r>
            <a:r>
              <a:rPr lang="en-US" altLang="en-US" dirty="0" smtClean="0"/>
              <a:t>ollege w/o loans to</a:t>
            </a:r>
          </a:p>
          <a:p>
            <a:r>
              <a:rPr lang="en-US" altLang="en-US" dirty="0" smtClean="0"/>
              <a:t>pay back</a:t>
            </a:r>
            <a:endParaRPr lang="en-US" altLang="en-US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78130" y="3057831"/>
            <a:ext cx="286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AFDC: Aid to Families</a:t>
            </a:r>
          </a:p>
          <a:p>
            <a:r>
              <a:rPr lang="en-US" altLang="en-US" dirty="0" smtClean="0"/>
              <a:t>w/ Dependent Children</a:t>
            </a:r>
            <a:endParaRPr lang="en-US" altLang="en-US" dirty="0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76556" y="5805378"/>
            <a:ext cx="5345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AFDC replaced during Clinton administration</a:t>
            </a:r>
          </a:p>
          <a:p>
            <a:pPr algn="ctr"/>
            <a:r>
              <a:rPr lang="en-US" altLang="en-US" dirty="0" smtClean="0"/>
              <a:t>w/ TANF: Temporary Aid to Needy Families</a:t>
            </a:r>
            <a:endParaRPr lang="en-US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79199" y="3482790"/>
            <a:ext cx="2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Sen. Claiborne Pell</a:t>
            </a:r>
            <a:endParaRPr lang="en-US" altLang="en-US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3716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90659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294337"/>
            <a:ext cx="1676400" cy="21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09" y="1339665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31" y="430858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War on Poverty Programs</a:t>
            </a:r>
            <a:endParaRPr lang="en-US" sz="3600" dirty="0" smtClean="0"/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13417" y="3059113"/>
            <a:ext cx="3422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Dept. of Housing and Urban</a:t>
            </a:r>
          </a:p>
          <a:p>
            <a:pPr algn="ctr"/>
            <a:r>
              <a:rPr lang="en-US" altLang="en-US" dirty="0" smtClean="0"/>
              <a:t>Development (HUD)</a:t>
            </a:r>
            <a:endParaRPr lang="en-US" altLang="en-US" dirty="0"/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0" y="5679043"/>
            <a:ext cx="42386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Cabrini Green Projects, 1967-2010</a:t>
            </a:r>
            <a:endParaRPr lang="en-US" altLang="en-US" dirty="0"/>
          </a:p>
        </p:txBody>
      </p:sp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1" y="132556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" y="4030053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2" y="118608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78" y="2800350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2478"/>
            <a:ext cx="30519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Middle-Class Assistance</a:t>
            </a:r>
            <a:endParaRPr lang="en-US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217811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2575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1552575"/>
            <a:ext cx="2064434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982308"/>
            <a:ext cx="451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81775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Middle-Class Programs</a:t>
            </a:r>
            <a:endParaRPr lang="en-US" dirty="0" smtClean="0"/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701521" y="3019425"/>
            <a:ext cx="3282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Highway Beautification Act</a:t>
            </a:r>
            <a:endParaRPr lang="en-US" altLang="en-US" dirty="0"/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093550" y="5592925"/>
            <a:ext cx="151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/>
              <a:t>Space Race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80410" y="5586291"/>
            <a:ext cx="379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Office of Economic Opportunity</a:t>
            </a:r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4038" y="2846388"/>
            <a:ext cx="2480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/>
              <a:t>National Wilderness</a:t>
            </a:r>
          </a:p>
          <a:p>
            <a:pPr algn="ctr"/>
            <a:r>
              <a:rPr lang="en-US" altLang="en-US" dirty="0" smtClean="0"/>
              <a:t>Preservation Act</a:t>
            </a:r>
            <a:endParaRPr lang="en-US" altLang="en-US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5" y="10615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46" y="123825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208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5" y="4114800"/>
            <a:ext cx="134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14800"/>
            <a:ext cx="1471490" cy="14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1" y="5545260"/>
            <a:ext cx="2137160" cy="11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9221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Pro-Civil Rights/Anti-Discrimination Policies</a:t>
            </a:r>
            <a:endParaRPr lang="en-US" dirty="0" smtClean="0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715061" y="3768725"/>
            <a:ext cx="2908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Civil Rights Act of 1964</a:t>
            </a:r>
            <a:endParaRPr lang="en-US" altLang="en-US" dirty="0"/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359931" y="2604340"/>
            <a:ext cx="314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Voting Rights Act of 1965</a:t>
            </a:r>
            <a:endParaRPr lang="en-US" altLang="en-US" dirty="0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9" y="1295401"/>
            <a:ext cx="1682192" cy="111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5" y="2580894"/>
            <a:ext cx="1962150" cy="10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6" y="1313220"/>
            <a:ext cx="1106521" cy="11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2" y="2580894"/>
            <a:ext cx="1831340" cy="10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" y="4163158"/>
            <a:ext cx="2630492" cy="117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29100"/>
            <a:ext cx="1733550" cy="9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1"/>
            <a:ext cx="2186354" cy="1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72" y="1296490"/>
            <a:ext cx="204583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56453"/>
            <a:ext cx="2361882" cy="14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59" y="2997115"/>
            <a:ext cx="1166730" cy="12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10810"/>
            <a:ext cx="1114425" cy="17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33" y="4810810"/>
            <a:ext cx="186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6046" y="6159293"/>
            <a:ext cx="244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Kerner</a:t>
            </a:r>
            <a:r>
              <a:rPr lang="en-US" dirty="0" smtClean="0"/>
              <a:t> Commission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/>
              <a:t>Pro-Civil Rights/Anti-Discrimination Policies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14862" y="3067783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 smtClean="0"/>
              <a:t>Immigration Act of 1965</a:t>
            </a:r>
            <a:endParaRPr lang="en-US" alt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8" y="1524000"/>
            <a:ext cx="2016370" cy="151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056060"/>
            <a:ext cx="3107963" cy="211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8108"/>
            <a:ext cx="2828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3437115"/>
            <a:ext cx="2209800" cy="11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3508831"/>
            <a:ext cx="1901703" cy="106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11" y="5396222"/>
            <a:ext cx="1309378" cy="13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90" y="5410200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1640</TotalTime>
  <Words>203</Words>
  <Application>Microsoft Office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Verdana</vt:lpstr>
      <vt:lpstr>Arial</vt:lpstr>
      <vt:lpstr>Wingdings</vt:lpstr>
      <vt:lpstr>Calibri</vt:lpstr>
      <vt:lpstr>Globe</vt:lpstr>
      <vt:lpstr>Lyndon B. Johnson &amp; the Great Society</vt:lpstr>
      <vt:lpstr>War on Poverty Programs</vt:lpstr>
      <vt:lpstr>War on Poverty Programs</vt:lpstr>
      <vt:lpstr>War on Poverty Programs</vt:lpstr>
      <vt:lpstr>War on Poverty Programs</vt:lpstr>
      <vt:lpstr>Middle-Class Assistance</vt:lpstr>
      <vt:lpstr>Middle-Class Programs</vt:lpstr>
      <vt:lpstr>Pro-Civil Rights/Anti-Discrimination Policies</vt:lpstr>
      <vt:lpstr>Pro-Civil Rights/Anti-Discrimination Policies</vt:lpstr>
    </vt:vector>
  </TitlesOfParts>
  <Company>Madison (WI) East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1920’s America: A Turbulent Decade</dc:title>
  <dc:creator>Kevin C. Attaway</dc:creator>
  <cp:lastModifiedBy>Kevin Attaway</cp:lastModifiedBy>
  <cp:revision>156</cp:revision>
  <cp:lastPrinted>2017-07-29T01:53:39Z</cp:lastPrinted>
  <dcterms:created xsi:type="dcterms:W3CDTF">2009-03-24T06:59:08Z</dcterms:created>
  <dcterms:modified xsi:type="dcterms:W3CDTF">2017-07-29T01:55:19Z</dcterms:modified>
</cp:coreProperties>
</file>